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4104" y="12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ti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2/23/2023</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tif"/></Relationships>
</file>

<file path=ppt/slides/_rels/slide2.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112402248"/>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Practical Shooters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Just For Mike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Bay: B4</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IPSC, 2 pepper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Drop turner + swinger + activator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Shooting box</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srcRect/>
          <a:stretch/>
        </p:blipFill>
        <p:spPr>
          <a:xfrm>
            <a:off x="180475" y="223710"/>
            <a:ext cx="1053128" cy="1053128"/>
          </a:xfrm>
          <a:prstGeom prst="rect">
            <a:avLst/>
          </a:prstGeom>
        </p:spPr>
      </p:pic>
      <p:pic>
        <p:nvPicPr>
          <p:cNvPr id="185" name="Picture 184"/>
          <p:cNvPicPr>
            <a:picLocks noChangeAspect="1"/>
          </p:cNvPicPr>
          <p:nvPr/>
        </p:nvPicPr>
        <p:blipFill>
          <a:blip r:embed="rId4"/>
          <a:srcRect/>
          <a:stretch/>
        </p:blipFill>
        <p:spPr bwMode="auto">
          <a:xfrm>
            <a:off x="6222003" y="260077"/>
            <a:ext cx="984250" cy="953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2BCCAE5-6AF1-5D90-B312-142E2AC11D38}"/>
              </a:ext>
            </a:extLst>
          </p:cNvPr>
          <p:cNvPicPr>
            <a:picLocks noChangeAspect="1"/>
          </p:cNvPicPr>
          <p:nvPr/>
        </p:nvPicPr>
        <p:blipFill>
          <a:blip r:embed="rId5"/>
          <a:stretch>
            <a:fillRect/>
          </a:stretch>
        </p:blipFill>
        <p:spPr>
          <a:xfrm>
            <a:off x="1198346" y="3109338"/>
            <a:ext cx="5124980" cy="64415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6740307"/>
          </a:xfrm>
          <a:prstGeom prst="rect">
            <a:avLst/>
          </a:prstGeom>
          <a:noFill/>
        </p:spPr>
        <p:txBody>
          <a:bodyPr wrap="square" rtlCol="0">
            <a:spAutoFit/>
          </a:bodyPr>
          <a:lstStyle/>
          <a:p>
            <a:pPr algn="ctr"/>
            <a:r>
              <a:rPr lang="en-US" b="1" dirty="0"/>
              <a:t>Just for Mike</a:t>
            </a:r>
          </a:p>
          <a:p>
            <a:pPr algn="ctr"/>
            <a:r>
              <a:rPr lang="en-US" b="1" dirty="0"/>
              <a:t>Written Stage Briefing</a:t>
            </a:r>
          </a:p>
          <a:p>
            <a:r>
              <a:rPr lang="en-US" dirty="0"/>
              <a:t>Scoring: Comstock</a:t>
            </a:r>
            <a:br>
              <a:rPr lang="en-US" dirty="0"/>
            </a:br>
            <a:r>
              <a:rPr lang="en-US" dirty="0"/>
              <a:t>Rounds: 8</a:t>
            </a:r>
          </a:p>
          <a:p>
            <a:r>
              <a:rPr lang="en-US" dirty="0"/>
              <a:t>Targets: 3 IPSC, 2 steel</a:t>
            </a:r>
          </a:p>
          <a:p>
            <a:endParaRPr lang="en-US" dirty="0"/>
          </a:p>
          <a:p>
            <a:r>
              <a:rPr lang="en-US" dirty="0"/>
              <a:t>Handgun start position: inside the shooting area, facing </a:t>
            </a:r>
            <a:r>
              <a:rPr lang="en-US" dirty="0" err="1"/>
              <a:t>uprange</a:t>
            </a:r>
            <a:r>
              <a:rPr lang="en-US" dirty="0"/>
              <a:t>, wrists above shoulders. Handgun is loaded and holstered.</a:t>
            </a:r>
          </a:p>
          <a:p>
            <a:endParaRPr lang="en-US" dirty="0"/>
          </a:p>
          <a:p>
            <a:r>
              <a:rPr lang="en-US" dirty="0"/>
              <a:t>PCC start position: inside the shooting area, wrists above shoulders. Loaded carbine is held with both hands, safety on.</a:t>
            </a:r>
          </a:p>
          <a:p>
            <a:endParaRPr lang="en-US" dirty="0"/>
          </a:p>
          <a:p>
            <a:r>
              <a:rPr lang="en-US" dirty="0"/>
              <a:t>Stage Procedure: on the audible start signal, engage targets as they become available from within the shooting area. P2 activates the drop turner and the swinger. The drop turner is a disappearing target and the swinger remains visible at rest.</a:t>
            </a:r>
          </a:p>
          <a:p>
            <a:endParaRPr lang="en-US" dirty="0"/>
          </a:p>
          <a:p>
            <a:r>
              <a:rPr lang="en-US" dirty="0"/>
              <a:t>Appendix A3, Facing </a:t>
            </a:r>
            <a:r>
              <a:rPr lang="en-US" dirty="0" err="1"/>
              <a:t>uprange</a:t>
            </a:r>
            <a:r>
              <a:rPr lang="en-US" dirty="0"/>
              <a:t>: Face and feet pointing directly (180 degrees) away from the backstop with shoulders and hips square to the backstop.  A natural, "toes out" stance is  acceptable and meets the standard of feet pointing directly away from the backstop, as long as both feet do not point in the same direction, and the rest of the position requirements are satisfied.</a:t>
            </a:r>
          </a:p>
        </p:txBody>
      </p:sp>
      <p:pic>
        <p:nvPicPr>
          <p:cNvPr id="3" name="Picture 2">
            <a:extLst>
              <a:ext uri="{FF2B5EF4-FFF2-40B4-BE49-F238E27FC236}">
                <a16:creationId xmlns:a16="http://schemas.microsoft.com/office/drawing/2014/main" id="{A15C676E-F02D-02CD-C480-24569FD4F957}"/>
              </a:ext>
            </a:extLst>
          </p:cNvPr>
          <p:cNvPicPr>
            <a:picLocks noChangeAspect="1"/>
          </p:cNvPicPr>
          <p:nvPr/>
        </p:nvPicPr>
        <p:blipFill>
          <a:blip r:embed="rId2"/>
          <a:srcRect/>
          <a:stretch/>
        </p:blipFill>
        <p:spPr>
          <a:xfrm>
            <a:off x="273464" y="61911"/>
            <a:ext cx="972617" cy="972617"/>
          </a:xfrm>
          <a:prstGeom prst="rect">
            <a:avLst/>
          </a:prstGeom>
        </p:spPr>
      </p:pic>
      <p:pic>
        <p:nvPicPr>
          <p:cNvPr id="4" name="Picture 3">
            <a:extLst>
              <a:ext uri="{FF2B5EF4-FFF2-40B4-BE49-F238E27FC236}">
                <a16:creationId xmlns:a16="http://schemas.microsoft.com/office/drawing/2014/main" id="{6E128C95-BE24-EB75-62BF-82970BC24D12}"/>
              </a:ext>
            </a:extLst>
          </p:cNvPr>
          <p:cNvPicPr>
            <a:picLocks noChangeAspect="1"/>
          </p:cNvPicPr>
          <p:nvPr/>
        </p:nvPicPr>
        <p:blipFill>
          <a:blip r:embed="rId3"/>
          <a:srcRect/>
          <a:stretch/>
        </p:blipFill>
        <p:spPr bwMode="auto">
          <a:xfrm>
            <a:off x="6136278" y="63241"/>
            <a:ext cx="1019775" cy="987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1495</TotalTime>
  <Words>223</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220</cp:revision>
  <cp:lastPrinted>2016-01-15T21:54:08Z</cp:lastPrinted>
  <dcterms:created xsi:type="dcterms:W3CDTF">2002-08-21T12:11:08Z</dcterms:created>
  <dcterms:modified xsi:type="dcterms:W3CDTF">2023-02-23T21:32:29Z</dcterms:modified>
  <cp:category>Shooting</cp:category>
</cp:coreProperties>
</file>

<file path=docProps/thumbnail.jpeg>
</file>